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2" r:id="rId3"/>
    <p:sldId id="258" r:id="rId4"/>
    <p:sldId id="259" r:id="rId5"/>
    <p:sldId id="260" r:id="rId6"/>
    <p:sldId id="263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>
                <a:solidFill>
                  <a:schemeClr val="tx2">
                    <a:lumMod val="75000"/>
                  </a:schemeClr>
                </a:solidFill>
              </a:rPr>
              <a:t>TITLE</a:t>
            </a:r>
            <a:endParaRPr lang="en-IN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 smtClean="0">
                <a:solidFill>
                  <a:schemeClr val="bg2">
                    <a:lumMod val="25000"/>
                  </a:schemeClr>
                </a:solidFill>
              </a:rPr>
              <a:t>TEAM DETAILS</a:t>
            </a:r>
            <a:endParaRPr lang="en-IN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IN" dirty="0" smtClean="0">
                <a:solidFill>
                  <a:schemeClr val="bg2">
                    <a:lumMod val="25000"/>
                  </a:schemeClr>
                </a:solidFill>
              </a:rPr>
              <a:t>MEMBERS</a:t>
            </a:r>
          </a:p>
          <a:p>
            <a:r>
              <a:rPr lang="en-IN" dirty="0" smtClean="0">
                <a:solidFill>
                  <a:schemeClr val="accent5"/>
                </a:solidFill>
              </a:rPr>
              <a:t>SCHOOL</a:t>
            </a:r>
            <a:endParaRPr lang="en-IN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20462" y="291975"/>
            <a:ext cx="364472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solidFill>
                  <a:schemeClr val="accent5"/>
                </a:solidFill>
              </a:rPr>
              <a:t>CHOOSE ANY ONE CATEGORY</a:t>
            </a:r>
          </a:p>
          <a:p>
            <a:r>
              <a:rPr lang="en-IN" dirty="0" smtClean="0"/>
              <a:t>SMART EDUCATION  </a:t>
            </a:r>
          </a:p>
          <a:p>
            <a:r>
              <a:rPr lang="en-IN" dirty="0" smtClean="0"/>
              <a:t>SMART AUTOMATION</a:t>
            </a:r>
          </a:p>
          <a:p>
            <a:r>
              <a:rPr lang="en-IN" dirty="0" smtClean="0"/>
              <a:t>AGRICULTURE</a:t>
            </a:r>
          </a:p>
          <a:p>
            <a:r>
              <a:rPr lang="en-IN" dirty="0" smtClean="0"/>
              <a:t>TRAVEL AND TOURISM</a:t>
            </a:r>
          </a:p>
          <a:p>
            <a:r>
              <a:rPr lang="en-IN" dirty="0" smtClean="0"/>
              <a:t>SCIENCE AND TECH</a:t>
            </a:r>
          </a:p>
          <a:p>
            <a:r>
              <a:rPr lang="en-IN" dirty="0" smtClean="0"/>
              <a:t>MISCELLANEOUS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47000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solidFill>
                  <a:schemeClr val="tx2">
                    <a:lumMod val="75000"/>
                  </a:schemeClr>
                </a:solidFill>
              </a:rPr>
              <a:t>INTRODUCTION</a:t>
            </a:r>
            <a:endParaRPr lang="en-IN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75 WORDS MAXIMUM FONT SIZE CAN BE ALTERED 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27510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solidFill>
                  <a:schemeClr val="tx2">
                    <a:lumMod val="75000"/>
                  </a:schemeClr>
                </a:solidFill>
              </a:rPr>
              <a:t>PROBLEM SATEMENT</a:t>
            </a:r>
            <a:endParaRPr lang="en-IN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50 WORDS MAXIMUM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19194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solidFill>
                  <a:schemeClr val="tx2">
                    <a:lumMod val="75000"/>
                  </a:schemeClr>
                </a:solidFill>
              </a:rPr>
              <a:t>PROBLEM SOLUTION</a:t>
            </a:r>
            <a:endParaRPr lang="en-IN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50 WORDS MAXIMUM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3461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solidFill>
                  <a:schemeClr val="tx2">
                    <a:lumMod val="75000"/>
                  </a:schemeClr>
                </a:solidFill>
              </a:rPr>
              <a:t>DESCRIPTION</a:t>
            </a:r>
            <a:endParaRPr lang="en-IN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GIVE A  DESCRIPTION WITH DETAILS(COMPONENTS/PARTS ,IMAGES ,VIDEO LINKS IF ANY,WORKING AND CONSTRUCTION)</a:t>
            </a:r>
          </a:p>
          <a:p>
            <a:r>
              <a:rPr lang="en-IN" dirty="0" smtClean="0"/>
              <a:t>DO NOT CHANGE THE TEMPLATE FORMAT (FONT SIZES, COLOUR SCHEMES ,OR STYLE) ,HOWEVER TEXT BOX SIZE AND STYLE CAN BE ALTERED IF NECESSARY.</a:t>
            </a:r>
          </a:p>
          <a:p>
            <a:r>
              <a:rPr lang="en-IN" dirty="0" smtClean="0"/>
              <a:t>A MAXIMUM OF FIVE SLIDES CAN BE ADDED TO DESCRIPTION.</a:t>
            </a:r>
          </a:p>
          <a:p>
            <a:r>
              <a:rPr lang="en-IN" dirty="0" smtClean="0"/>
              <a:t>USE MINIMALISTIC AMOUNT OF TEXT AS POSSIBLE, PPT IS ALSO A CRITERIA IN VALUATION.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65269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solidFill>
                  <a:schemeClr val="tx2">
                    <a:lumMod val="75000"/>
                  </a:schemeClr>
                </a:solidFill>
              </a:rPr>
              <a:t>CONCLUSION</a:t>
            </a:r>
            <a:endParaRPr lang="en-IN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30-50 WORDS.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58956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solidFill>
                  <a:schemeClr val="tx2">
                    <a:lumMod val="75000"/>
                  </a:schemeClr>
                </a:solidFill>
              </a:rPr>
              <a:t>REFERENCES:</a:t>
            </a:r>
            <a:endParaRPr lang="en-IN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067771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34</TotalTime>
  <Words>119</Words>
  <Application>Microsoft Office PowerPoint</Application>
  <PresentationFormat>Widescreen</PresentationFormat>
  <Paragraphs>25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Wingdings 3</vt:lpstr>
      <vt:lpstr>Facet</vt:lpstr>
      <vt:lpstr>TITLE</vt:lpstr>
      <vt:lpstr>INTRODUCTION</vt:lpstr>
      <vt:lpstr>PROBLEM SATEMENT</vt:lpstr>
      <vt:lpstr>PROBLEM SOLUTION</vt:lpstr>
      <vt:lpstr>DESCRIPTION</vt:lpstr>
      <vt:lpstr>CONCLUSION</vt:lpstr>
      <vt:lpstr>REFERENCES: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VISHNU NAIR</dc:creator>
  <cp:lastModifiedBy>VISHNU NAIR</cp:lastModifiedBy>
  <cp:revision>5</cp:revision>
  <dcterms:created xsi:type="dcterms:W3CDTF">2025-10-10T07:25:56Z</dcterms:created>
  <dcterms:modified xsi:type="dcterms:W3CDTF">2025-10-14T07:41:58Z</dcterms:modified>
</cp:coreProperties>
</file>